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60" r:id="rId6"/>
    <p:sldId id="259" r:id="rId7"/>
    <p:sldId id="266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8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5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1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7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3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390CE-E646-A392-6D02-C22C3F340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97411"/>
            <a:ext cx="7378095" cy="3691468"/>
          </a:xfrm>
        </p:spPr>
        <p:txBody>
          <a:bodyPr>
            <a:noAutofit/>
          </a:bodyPr>
          <a:lstStyle/>
          <a:p>
            <a:r>
              <a:rPr lang="ru-RU" sz="7400" i="1" dirty="0">
                <a:ea typeface="Baskerville" panose="02020502070401020303" pitchFamily="18" charset="0"/>
                <a:cs typeface="Aparajita" panose="020B0604020202020204" pitchFamily="34" charset="0"/>
              </a:rPr>
              <a:t>Пресс-конференция</a:t>
            </a:r>
            <a:br>
              <a:rPr lang="ru-RU" sz="7400" i="1" dirty="0">
                <a:ea typeface="Baskerville" panose="02020502070401020303" pitchFamily="18" charset="0"/>
                <a:cs typeface="Aparajita" panose="020B0604020202020204" pitchFamily="34" charset="0"/>
              </a:rPr>
            </a:br>
            <a:r>
              <a:rPr lang="ru-RU" sz="7400" i="1" dirty="0">
                <a:ea typeface="Baskerville" panose="02020502070401020303" pitchFamily="18" charset="0"/>
                <a:cs typeface="Aparajita" panose="020B0604020202020204" pitchFamily="34" charset="0"/>
              </a:rPr>
              <a:t>«Пушкин и мы. </a:t>
            </a:r>
            <a:br>
              <a:rPr lang="ru-RU" sz="7400" i="1" dirty="0">
                <a:ea typeface="Baskerville" panose="02020502070401020303" pitchFamily="18" charset="0"/>
                <a:cs typeface="Aparajita" panose="020B0604020202020204" pitchFamily="34" charset="0"/>
              </a:rPr>
            </a:br>
            <a:r>
              <a:rPr lang="ru-RU" sz="7400" i="1" dirty="0">
                <a:ea typeface="Baskerville" panose="02020502070401020303" pitchFamily="18" charset="0"/>
                <a:cs typeface="Aparajita" panose="020B0604020202020204" pitchFamily="34" charset="0"/>
              </a:rPr>
              <a:t>Мы и Пушкин»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241708-E6B2-5B47-6F8F-EFAD4DC01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41" y="687652"/>
            <a:ext cx="4819952" cy="548269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B2141E2-DEE0-E3EB-DD60-D4502C4CA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07" y="256496"/>
            <a:ext cx="1843068" cy="184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3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3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Когда я умру, что после меня останется? А после тебя?</a:t>
            </a:r>
          </a:p>
        </p:txBody>
      </p:sp>
    </p:spTree>
    <p:extLst>
      <p:ext uri="{BB962C8B-B14F-4D97-AF65-F5344CB8AC3E}">
        <p14:creationId xmlns:p14="http://schemas.microsoft.com/office/powerpoint/2010/main" val="405404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C360E-148C-DA2C-1309-01D4B579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11388"/>
            <a:ext cx="5146524" cy="4235224"/>
          </a:xfrm>
        </p:spPr>
        <p:txBody>
          <a:bodyPr>
            <a:normAutofit fontScale="90000"/>
          </a:bodyPr>
          <a:lstStyle/>
          <a:p>
            <a:r>
              <a:rPr lang="ru-RU" dirty="0"/>
              <a:t>В Музее-Лицее вы придумывали вопросы от Пушкина и Пушкину. Мы выбрали самые интересные из них и предлагаем вам ответить на них в формате пресс-конференции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53DC75-D7DA-4053-D085-BAB8D75C1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857"/>
            <a:ext cx="5624286" cy="562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C360E-148C-DA2C-1309-01D4B579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11388"/>
            <a:ext cx="5146524" cy="4235224"/>
          </a:xfrm>
        </p:spPr>
        <p:txBody>
          <a:bodyPr>
            <a:normAutofit fontScale="90000"/>
          </a:bodyPr>
          <a:lstStyle/>
          <a:p>
            <a:r>
              <a:rPr lang="ru-RU" dirty="0"/>
              <a:t>Вы будете работать в группах. На каждый вопрос нужно дать полный развернутый ответ. Высоко оцениваются знание исторического контекста, </a:t>
            </a:r>
            <a:r>
              <a:rPr lang="ru-RU" dirty="0" err="1"/>
              <a:t>креативность</a:t>
            </a:r>
            <a:r>
              <a:rPr lang="ru-RU" dirty="0"/>
              <a:t>, культура речи.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53DC75-D7DA-4053-D085-BAB8D75C1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857"/>
            <a:ext cx="5624286" cy="562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5458"/>
            <a:ext cx="9144000" cy="2387600"/>
          </a:xfrm>
        </p:spPr>
        <p:txBody>
          <a:bodyPr/>
          <a:lstStyle/>
          <a:p>
            <a:r>
              <a:rPr lang="ru-RU" dirty="0"/>
              <a:t>Как живёте, потомки?</a:t>
            </a:r>
          </a:p>
        </p:txBody>
      </p:sp>
    </p:spTree>
    <p:extLst>
      <p:ext uri="{BB962C8B-B14F-4D97-AF65-F5344CB8AC3E}">
        <p14:creationId xmlns:p14="http://schemas.microsoft.com/office/powerpoint/2010/main" val="80227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315"/>
            <a:ext cx="9144000" cy="2387600"/>
          </a:xfrm>
        </p:spPr>
        <p:txBody>
          <a:bodyPr/>
          <a:lstStyle/>
          <a:p>
            <a:r>
              <a:rPr lang="ru-RU" dirty="0"/>
              <a:t>Что самое значимое в жизни я совершу?</a:t>
            </a:r>
          </a:p>
        </p:txBody>
      </p:sp>
    </p:spTree>
    <p:extLst>
      <p:ext uri="{BB962C8B-B14F-4D97-AF65-F5344CB8AC3E}">
        <p14:creationId xmlns:p14="http://schemas.microsoft.com/office/powerpoint/2010/main" val="33548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315"/>
            <a:ext cx="9144000" cy="2387600"/>
          </a:xfrm>
        </p:spPr>
        <p:txBody>
          <a:bodyPr/>
          <a:lstStyle/>
          <a:p>
            <a:r>
              <a:rPr lang="ru-RU" dirty="0"/>
              <a:t>Что стало с </a:t>
            </a:r>
            <a:r>
              <a:rPr lang="ru-RU" dirty="0" err="1"/>
              <a:t>Царскосельским</a:t>
            </a:r>
            <a:r>
              <a:rPr lang="ru-RU" dirty="0"/>
              <a:t> лицеем?</a:t>
            </a:r>
          </a:p>
        </p:txBody>
      </p:sp>
    </p:spTree>
    <p:extLst>
      <p:ext uri="{BB962C8B-B14F-4D97-AF65-F5344CB8AC3E}">
        <p14:creationId xmlns:p14="http://schemas.microsoft.com/office/powerpoint/2010/main" val="417498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Какие предметы из программы Лицея вы бы хотели изучать?</a:t>
            </a:r>
          </a:p>
        </p:txBody>
      </p:sp>
    </p:spTree>
    <p:extLst>
      <p:ext uri="{BB962C8B-B14F-4D97-AF65-F5344CB8AC3E}">
        <p14:creationId xmlns:p14="http://schemas.microsoft.com/office/powerpoint/2010/main" val="391270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28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Получается, что мы были знакомы заочно. С какого произведения началось ваше знакомство со мной?</a:t>
            </a:r>
          </a:p>
        </p:txBody>
      </p:sp>
    </p:spTree>
    <p:extLst>
      <p:ext uri="{BB962C8B-B14F-4D97-AF65-F5344CB8AC3E}">
        <p14:creationId xmlns:p14="http://schemas.microsoft.com/office/powerpoint/2010/main" val="56062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17D-8243-5C81-A0E1-CDE81F9B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091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 изменилось бы в вашей жизни, если бы меня не было?</a:t>
            </a:r>
          </a:p>
        </p:txBody>
      </p:sp>
    </p:spTree>
    <p:extLst>
      <p:ext uri="{BB962C8B-B14F-4D97-AF65-F5344CB8AC3E}">
        <p14:creationId xmlns:p14="http://schemas.microsoft.com/office/powerpoint/2010/main" val="3673658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Пресс-конференция «Пушкин и мы.  Мы и Пушкин»</vt:lpstr>
      <vt:lpstr>В Музее-Лицее вы придумывали вопросы от Пушкина и Пушкину. Мы выбрали самые интересные из них и предлагаем вам ответить на них в формате пресс-конференции</vt:lpstr>
      <vt:lpstr>Вы будете работать в группах. На каждый вопрос нужно дать полный развернутый ответ. Высоко оцениваются знание исторического контекста, креативность, культура речи.</vt:lpstr>
      <vt:lpstr>Как живёте, потомки?</vt:lpstr>
      <vt:lpstr>Что самое значимое в жизни я совершу?</vt:lpstr>
      <vt:lpstr>Что стало с Царскосельским лицеем?</vt:lpstr>
      <vt:lpstr>Какие предметы из программы Лицея вы бы хотели изучать?</vt:lpstr>
      <vt:lpstr>Получается, что мы были знакомы заочно. С какого произведения началось ваше знакомство со мной?</vt:lpstr>
      <vt:lpstr>Что изменилось бы в вашей жизни, если бы меня не было?</vt:lpstr>
      <vt:lpstr>Когда я умру, что после меня останется? А после тебя?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Пресс-конференция «Пушкин и мы.  Мы и Пушкин»</dc:title>
  <dc:creator>Маргарита Вяльцева</dc:creator>
  <cp:lastModifiedBy>Маргарита Вяльцева</cp:lastModifiedBy>
  <cp:revision>2</cp:revision>
  <dcterms:created xsi:type="dcterms:W3CDTF">2024-03-05T19:49:56Z</dcterms:created>
  <dcterms:modified xsi:type="dcterms:W3CDTF">2024-03-13T03:09:00Z</dcterms:modified>
</cp:coreProperties>
</file>